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Somerset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Physical Activity &amp; Nutrition</c:v>
                </c:pt>
                <c:pt idx="3">
                  <c:v>Depression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0.84</c:v>
                </c:pt>
                <c:pt idx="1">
                  <c:v>0.8</c:v>
                </c:pt>
                <c:pt idx="2">
                  <c:v>0.75</c:v>
                </c:pt>
                <c:pt idx="3">
                  <c:v>0.73</c:v>
                </c:pt>
                <c:pt idx="4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Physical Activity &amp; Nutrition</c:v>
                </c:pt>
                <c:pt idx="3">
                  <c:v>Depression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0.69</c:v>
                </c:pt>
                <c:pt idx="3">
                  <c:v>0.67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017984"/>
        <c:axId val="135019904"/>
      </c:barChart>
      <c:catAx>
        <c:axId val="135017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019904"/>
        <c:crosses val="autoZero"/>
        <c:auto val="1"/>
        <c:lblAlgn val="ctr"/>
        <c:lblOffset val="100"/>
        <c:noMultiLvlLbl val="0"/>
      </c:catAx>
      <c:valAx>
        <c:axId val="1350199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50179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Somerset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Access to Oral Health</c:v>
                </c:pt>
                <c:pt idx="3">
                  <c:v>Transportation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0.81</c:v>
                </c:pt>
                <c:pt idx="1">
                  <c:v>0.71</c:v>
                </c:pt>
                <c:pt idx="2">
                  <c:v>0.69</c:v>
                </c:pt>
                <c:pt idx="3">
                  <c:v>0.68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Access to Oral Health</c:v>
                </c:pt>
                <c:pt idx="3">
                  <c:v>Transportation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0.64</c:v>
                </c:pt>
                <c:pt idx="2">
                  <c:v>0.56000000000000005</c:v>
                </c:pt>
                <c:pt idx="3">
                  <c:v>0.67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401600"/>
        <c:axId val="91404160"/>
      </c:barChart>
      <c:catAx>
        <c:axId val="91401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404160"/>
        <c:crosses val="autoZero"/>
        <c:auto val="1"/>
        <c:lblAlgn val="ctr"/>
        <c:lblOffset val="100"/>
        <c:noMultiLvlLbl val="0"/>
      </c:catAx>
      <c:valAx>
        <c:axId val="91404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14016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Somerset County based on information provided by the 102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Somerset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26 </a:t>
            </a:r>
            <a:r>
              <a:rPr lang="en-US" baseline="0" dirty="0" smtClean="0"/>
              <a:t>of the Somerset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Somerset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Somerset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Somerset County Report will form </a:t>
            </a:r>
            <a:r>
              <a:rPr lang="en-US" baseline="0" dirty="0" err="1" smtClean="0"/>
              <a:t>Sebasticook</a:t>
            </a:r>
            <a:r>
              <a:rPr lang="en-US" baseline="0" dirty="0" smtClean="0"/>
              <a:t> Valley Health’s CHNA along with the Central District (Kennebec &amp; Somerset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Somerset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Somerset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Somerset County = 102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Kennebec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Somerset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Somerset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Somerset 102 </a:t>
            </a:r>
            <a:r>
              <a:rPr lang="en-US" sz="1600" b="1" dirty="0"/>
              <a:t>surveys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20263"/>
              </p:ext>
            </p:extLst>
          </p:nvPr>
        </p:nvGraphicFramePr>
        <p:xfrm>
          <a:off x="609600" y="2212777"/>
          <a:ext cx="78486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Somerset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Somerset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2190"/>
            <a:ext cx="6705940" cy="397001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Paula Thomson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287-2613				Phone</a:t>
            </a:r>
          </a:p>
          <a:p>
            <a:pPr marL="109728" indent="0">
              <a:buNone/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Paula.Thomson@maine.gov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Somerset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82979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Somerset 102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90121"/>
              </p:ext>
            </p:extLst>
          </p:nvPr>
        </p:nvGraphicFramePr>
        <p:xfrm>
          <a:off x="457200" y="2183089"/>
          <a:ext cx="8077199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Somerset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08" y="625199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Somerset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25" y="1984150"/>
            <a:ext cx="5662396" cy="4234314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3477</TotalTime>
  <Words>1409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Somerset County</vt:lpstr>
      <vt:lpstr>Top health issues for Somerset County</vt:lpstr>
      <vt:lpstr>Top issues affecting where we live, work, learn &amp; play in Somerset County</vt:lpstr>
      <vt:lpstr>Top issues affecting where we live, work, learn &amp; play in Somerset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185</cp:revision>
  <cp:lastPrinted>2015-09-09T11:18:45Z</cp:lastPrinted>
  <dcterms:created xsi:type="dcterms:W3CDTF">2015-06-09T16:33:57Z</dcterms:created>
  <dcterms:modified xsi:type="dcterms:W3CDTF">2015-10-15T14:19:31Z</dcterms:modified>
</cp:coreProperties>
</file>